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5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4" d="100"/>
          <a:sy n="54" d="100"/>
        </p:scale>
        <p:origin x="-112" y="-2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Integers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Shelby Ferreira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2074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</a:t>
            </a:r>
          </a:p>
          <a:p>
            <a:r>
              <a:rPr lang="en-US" dirty="0" smtClean="0"/>
              <a:t>Exponent</a:t>
            </a:r>
          </a:p>
          <a:p>
            <a:r>
              <a:rPr lang="en-US" b="1" dirty="0"/>
              <a:t>2</a:t>
            </a:r>
            <a:r>
              <a:rPr lang="en-US" b="1" baseline="30000" dirty="0"/>
              <a:t>5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b="1" dirty="0" smtClean="0"/>
              <a:t>-2</a:t>
            </a:r>
            <a:r>
              <a:rPr lang="en-US" b="1" baseline="30000" dirty="0" smtClean="0"/>
              <a:t>2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391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Radicals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The opposite of an exponential expression</a:t>
            </a:r>
            <a:endParaRPr lang="en-US" dirty="0"/>
          </a:p>
          <a:p>
            <a:r>
              <a:rPr lang="en-US" dirty="0" smtClean="0"/>
              <a:t>Notation</a:t>
            </a:r>
          </a:p>
          <a:p>
            <a:r>
              <a:rPr lang="en-US" b="1" dirty="0"/>
              <a:t>If 3</a:t>
            </a:r>
            <a:r>
              <a:rPr lang="en-US" b="1" baseline="30000" dirty="0"/>
              <a:t>2</a:t>
            </a:r>
            <a:r>
              <a:rPr lang="en-US" b="1" dirty="0"/>
              <a:t>=9, then √9 =3 </a:t>
            </a:r>
            <a:endParaRPr lang="en-US" b="1" dirty="0" smtClean="0"/>
          </a:p>
          <a:p>
            <a:r>
              <a:rPr lang="en-US" dirty="0" smtClean="0"/>
              <a:t>Between which two integers is</a:t>
            </a:r>
            <a:r>
              <a:rPr lang="en-US" b="1" dirty="0" smtClean="0"/>
              <a:t> </a:t>
            </a:r>
            <a:r>
              <a:rPr lang="en-US" dirty="0"/>
              <a:t>√100 ?</a:t>
            </a:r>
          </a:p>
        </p:txBody>
      </p:sp>
    </p:spTree>
    <p:extLst>
      <p:ext uri="{BB962C8B-B14F-4D97-AF65-F5344CB8AC3E}">
        <p14:creationId xmlns:p14="http://schemas.microsoft.com/office/powerpoint/2010/main" val="777724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of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P</a:t>
            </a:r>
            <a:endParaRPr lang="en-US" dirty="0"/>
          </a:p>
          <a:p>
            <a:pPr lvl="0"/>
            <a:r>
              <a:rPr lang="en-US" b="1" dirty="0"/>
              <a:t>E &amp; R (exponents AND radicals)</a:t>
            </a:r>
            <a:endParaRPr lang="en-US" dirty="0"/>
          </a:p>
          <a:p>
            <a:pPr lvl="0"/>
            <a:r>
              <a:rPr lang="en-US" b="1" dirty="0" smtClean="0"/>
              <a:t>M &amp;D </a:t>
            </a:r>
            <a:r>
              <a:rPr lang="en-US" b="1" dirty="0"/>
              <a:t>(from left to right) </a:t>
            </a:r>
            <a:endParaRPr lang="en-US" dirty="0"/>
          </a:p>
          <a:p>
            <a:pPr lvl="0"/>
            <a:r>
              <a:rPr lang="en-US" b="1" dirty="0" smtClean="0"/>
              <a:t>A &amp; S </a:t>
            </a:r>
            <a:r>
              <a:rPr lang="en-US" b="1" dirty="0"/>
              <a:t>(from left to right)</a:t>
            </a:r>
            <a:endParaRPr lang="en-US" dirty="0"/>
          </a:p>
          <a:p>
            <a:r>
              <a:rPr lang="en-US" b="1" dirty="0"/>
              <a:t>Ex: </a:t>
            </a:r>
            <a:r>
              <a:rPr lang="en-US" dirty="0"/>
              <a:t>√100-[500 ÷(4-6)</a:t>
            </a:r>
            <a:r>
              <a:rPr lang="en-US" baseline="30000" dirty="0"/>
              <a:t>2</a:t>
            </a:r>
            <a:r>
              <a:rPr lang="en-US" dirty="0"/>
              <a:t>] </a:t>
            </a:r>
          </a:p>
        </p:txBody>
      </p:sp>
    </p:spTree>
    <p:extLst>
      <p:ext uri="{BB962C8B-B14F-4D97-AF65-F5344CB8AC3E}">
        <p14:creationId xmlns:p14="http://schemas.microsoft.com/office/powerpoint/2010/main" val="32081335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an Equation with Integers to Solve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i="1" dirty="0"/>
              <a:t>Yoshi had $50.00 in the bank. Since he doesn’t have health insurance, he had to spend $54.00 on medication for his sick daughter. He bought the medication using his bank card. The bank charges a $35.00 overdraft fee for each day the account stays overdrawn. Is has been overdrawn for 4 days. What is Yoshi’s account balance?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09449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Line up according to the integer you received.</a:t>
            </a:r>
          </a:p>
          <a:p>
            <a:r>
              <a:rPr lang="en-US" dirty="0" smtClean="0"/>
              <a:t>Then change the sign of your integer and line up again.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956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Integers on a Number Line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integers?</a:t>
            </a:r>
          </a:p>
          <a:p>
            <a:r>
              <a:rPr lang="en-US" dirty="0" smtClean="0"/>
              <a:t>What is a number line?</a:t>
            </a:r>
          </a:p>
          <a:p>
            <a:r>
              <a:rPr lang="en-US" dirty="0" smtClean="0"/>
              <a:t>Moving left on the number line</a:t>
            </a:r>
          </a:p>
          <a:p>
            <a:r>
              <a:rPr lang="en-US" dirty="0" smtClean="0"/>
              <a:t>Moving right on the number line</a:t>
            </a:r>
          </a:p>
          <a:p>
            <a:endParaRPr lang="en-US" dirty="0"/>
          </a:p>
        </p:txBody>
      </p:sp>
      <p:pic>
        <p:nvPicPr>
          <p:cNvPr id="4" name="Picture 3" descr="http://img.sparknotes.com/figures/5/50ca5e784bb7e4242910d5b8a571d103/number_line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3834" y="4343400"/>
            <a:ext cx="4171950" cy="1447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6122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and Subtracting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“Combining”</a:t>
            </a:r>
          </a:p>
          <a:p>
            <a:r>
              <a:rPr lang="en-US" b="1" dirty="0"/>
              <a:t>What happens when you combine +1 and -2? </a:t>
            </a:r>
            <a:endParaRPr lang="en-US" b="1" dirty="0" smtClean="0"/>
          </a:p>
          <a:p>
            <a:r>
              <a:rPr lang="en-US" b="1" dirty="0" smtClean="0"/>
              <a:t>Other examples?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681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Distance between zero and any positive or negative integer</a:t>
            </a:r>
            <a:endParaRPr lang="en-US" dirty="0"/>
          </a:p>
          <a:p>
            <a:r>
              <a:rPr lang="en-US" dirty="0" smtClean="0"/>
              <a:t>Notation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173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of Adding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7"/>
            <a:ext cx="7313613" cy="4589795"/>
          </a:xfrm>
        </p:spPr>
        <p:txBody>
          <a:bodyPr/>
          <a:lstStyle/>
          <a:p>
            <a:pPr lvl="0"/>
            <a:r>
              <a:rPr lang="en-US" b="1" dirty="0"/>
              <a:t>1. When signs are alike, add the absolute values. The sign of the sum is the sign of the numbers added</a:t>
            </a:r>
            <a:endParaRPr lang="en-US" dirty="0"/>
          </a:p>
          <a:p>
            <a:pPr lvl="0"/>
            <a:r>
              <a:rPr lang="en-US" b="1" dirty="0"/>
              <a:t>Ex: (-4)+(-3)</a:t>
            </a:r>
            <a:endParaRPr lang="en-US" dirty="0"/>
          </a:p>
          <a:p>
            <a:pPr lvl="0"/>
            <a:r>
              <a:rPr lang="en-US" b="1" dirty="0"/>
              <a:t>2. When the signs are different, subtract the absolute values. The sign of the answer is the sign of the number with the larger absolute value. </a:t>
            </a:r>
            <a:endParaRPr lang="en-US" dirty="0"/>
          </a:p>
          <a:p>
            <a:r>
              <a:rPr lang="en-US" b="1" dirty="0"/>
              <a:t>Ex:  (+4)+(-3)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58861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of Subtracting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1. Change the subtraction to addition</a:t>
            </a:r>
            <a:endParaRPr lang="en-US" dirty="0"/>
          </a:p>
          <a:p>
            <a:pPr lvl="0"/>
            <a:r>
              <a:rPr lang="en-US" b="1" dirty="0"/>
              <a:t>2. Change the sign of the second number</a:t>
            </a:r>
            <a:endParaRPr lang="en-US" dirty="0"/>
          </a:p>
          <a:p>
            <a:pPr lvl="0"/>
            <a:r>
              <a:rPr lang="en-US" b="1" dirty="0"/>
              <a:t>3. Follow the rules for adding integers</a:t>
            </a:r>
            <a:endParaRPr lang="en-US" dirty="0"/>
          </a:p>
          <a:p>
            <a:r>
              <a:rPr lang="en-US" b="1" dirty="0"/>
              <a:t>Ex: -3-8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63081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Combining More than Two </a:t>
            </a:r>
            <a:r>
              <a:rPr lang="en-US" dirty="0"/>
              <a:t>I</a:t>
            </a:r>
            <a:r>
              <a:rPr lang="en-US" dirty="0" smtClean="0"/>
              <a:t>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1. Rewrite the problem so there are no double signs. Remove parentheses.</a:t>
            </a:r>
            <a:endParaRPr lang="en-US" dirty="0"/>
          </a:p>
          <a:p>
            <a:pPr lvl="0"/>
            <a:r>
              <a:rPr lang="en-US" b="1" dirty="0"/>
              <a:t>2. Do the problem from left to right OR combine the like terms</a:t>
            </a:r>
            <a:endParaRPr lang="en-US" dirty="0"/>
          </a:p>
          <a:p>
            <a:r>
              <a:rPr lang="en-US" b="1" dirty="0"/>
              <a:t>3. Solve by combining the final terms OR following the rules for adding and subtracting integers.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912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Multiplying and Dividing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4278340"/>
          </a:xfrm>
        </p:spPr>
        <p:txBody>
          <a:bodyPr/>
          <a:lstStyle/>
          <a:p>
            <a:pPr lvl="0"/>
            <a:r>
              <a:rPr lang="en-US" b="1" dirty="0"/>
              <a:t>1. Multiply or divide by the absolute values</a:t>
            </a:r>
            <a:endParaRPr lang="en-US" dirty="0"/>
          </a:p>
          <a:p>
            <a:pPr lvl="0"/>
            <a:r>
              <a:rPr lang="en-US" b="1" dirty="0"/>
              <a:t>2. If the signs are alike, the answer is +(positive). </a:t>
            </a:r>
            <a:endParaRPr lang="en-US" dirty="0"/>
          </a:p>
          <a:p>
            <a:pPr lvl="0"/>
            <a:r>
              <a:rPr lang="en-US" b="1" dirty="0"/>
              <a:t>3. If the signs are different, the answer is – (negative).</a:t>
            </a:r>
            <a:endParaRPr lang="en-US" dirty="0"/>
          </a:p>
          <a:p>
            <a:pPr lvl="0"/>
            <a:r>
              <a:rPr lang="en-US" b="1" dirty="0"/>
              <a:t>Ex: -5(3)</a:t>
            </a:r>
            <a:endParaRPr lang="en-US" dirty="0"/>
          </a:p>
          <a:p>
            <a:r>
              <a:rPr lang="en-US" b="1" dirty="0"/>
              <a:t>Ex: -32/(-16)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877548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52</TotalTime>
  <Words>464</Words>
  <Application>Microsoft Macintosh PowerPoint</Application>
  <PresentationFormat>On-screen Show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Inkwell</vt:lpstr>
      <vt:lpstr>Integers</vt:lpstr>
      <vt:lpstr>Group Activity</vt:lpstr>
      <vt:lpstr>Integers on a Number Line </vt:lpstr>
      <vt:lpstr>Adding and Subtracting Integers</vt:lpstr>
      <vt:lpstr>Absolute Value</vt:lpstr>
      <vt:lpstr>Rules of Adding Integers</vt:lpstr>
      <vt:lpstr>Rules of Subtracting Integers</vt:lpstr>
      <vt:lpstr>Combining More than Two Integers</vt:lpstr>
      <vt:lpstr>Multiplying and Dividing Integers</vt:lpstr>
      <vt:lpstr>Exponents</vt:lpstr>
      <vt:lpstr>Radicals</vt:lpstr>
      <vt:lpstr>Order of Operations</vt:lpstr>
      <vt:lpstr>Create an Equation with Integers to Solve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Integers</dc:title>
  <dc:creator>Shelby  Ferreira </dc:creator>
  <cp:lastModifiedBy>Shelby  Ferreira </cp:lastModifiedBy>
  <cp:revision>4</cp:revision>
  <dcterms:created xsi:type="dcterms:W3CDTF">2014-01-25T01:38:10Z</dcterms:created>
  <dcterms:modified xsi:type="dcterms:W3CDTF">2015-12-25T02:05:05Z</dcterms:modified>
</cp:coreProperties>
</file>